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62" r:id="rId5"/>
    <p:sldId id="261" r:id="rId6"/>
    <p:sldId id="263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97CB"/>
    <a:srgbClr val="3AC3DD"/>
    <a:srgbClr val="1499B1"/>
    <a:srgbClr val="055A77"/>
    <a:srgbClr val="04ADE1"/>
    <a:srgbClr val="0086FF"/>
    <a:srgbClr val="085C7E"/>
    <a:srgbClr val="2AADB6"/>
    <a:srgbClr val="05719B"/>
    <a:srgbClr val="32C8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101"/>
    <p:restoredTop sz="94626"/>
  </p:normalViewPr>
  <p:slideViewPr>
    <p:cSldViewPr snapToGrid="0" snapToObjects="1">
      <p:cViewPr>
        <p:scale>
          <a:sx n="70" d="100"/>
          <a:sy n="70" d="100"/>
        </p:scale>
        <p:origin x="392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png>
</file>

<file path=ppt/media/image13.png>
</file>

<file path=ppt/media/image14.jpeg>
</file>

<file path=ppt/media/image15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80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17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753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567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38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5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659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608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72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39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718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E01BD-85B7-7E44-9178-F2D4638AAB67}" type="datetimeFigureOut">
              <a:rPr lang="en-US" smtClean="0"/>
              <a:t>10/22/17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1F9B0-0281-B845-ACDC-33998F838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41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eg"/><Relationship Id="rId3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2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A6FF">
                  <a:alpha val="69804"/>
                </a:srgbClr>
              </a:gs>
              <a:gs pos="60000">
                <a:srgbClr val="68D8ED">
                  <a:alpha val="69804"/>
                </a:srgbClr>
              </a:gs>
              <a:gs pos="76000">
                <a:srgbClr val="ABE2E9">
                  <a:alpha val="69804"/>
                </a:srgbClr>
              </a:gs>
              <a:gs pos="100000">
                <a:srgbClr val="CAD9F4"/>
              </a:gs>
            </a:gsLst>
            <a:lin ang="4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-2026508" y="-2792627"/>
            <a:ext cx="16459200" cy="11664778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44000"/>
                </a:srgbClr>
              </a:gs>
              <a:gs pos="100000">
                <a:srgbClr val="CAD9F4">
                  <a:alpha val="9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913" y="1192142"/>
            <a:ext cx="7888357" cy="3988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5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7" t="3024" r="18415"/>
          <a:stretch/>
        </p:blipFill>
        <p:spPr>
          <a:xfrm>
            <a:off x="6055895" y="0"/>
            <a:ext cx="6136101" cy="685800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6087542" y="0"/>
            <a:ext cx="6136105" cy="6858000"/>
          </a:xfrm>
          <a:prstGeom prst="rect">
            <a:avLst/>
          </a:prstGeom>
          <a:solidFill>
            <a:srgbClr val="085C7E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40" r="10438"/>
          <a:stretch/>
        </p:blipFill>
        <p:spPr>
          <a:xfrm>
            <a:off x="31647" y="-6300"/>
            <a:ext cx="6055896" cy="68643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47471" y="0"/>
            <a:ext cx="6055895" cy="6858000"/>
          </a:xfrm>
          <a:prstGeom prst="rect">
            <a:avLst/>
          </a:prstGeom>
          <a:solidFill>
            <a:srgbClr val="2AADB6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2902038" y="772550"/>
            <a:ext cx="71881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PROBLEM STATEMENT</a:t>
            </a:r>
            <a:endParaRPr lang="en-US" sz="4800" b="1" dirty="0">
              <a:solidFill>
                <a:schemeClr val="bg1"/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3866" y="1907442"/>
            <a:ext cx="1660158" cy="1660158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308" y="2041765"/>
            <a:ext cx="1696219" cy="1696219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7725966" y="3871495"/>
            <a:ext cx="27959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Detachment</a:t>
            </a:r>
            <a:endParaRPr lang="en-US" sz="3600" b="1" dirty="0">
              <a:solidFill>
                <a:schemeClr val="bg1"/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696241" y="3871494"/>
            <a:ext cx="32720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solidFill>
                  <a:schemeClr val="bg1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Hidden Desire</a:t>
            </a:r>
            <a:endParaRPr lang="en-US" sz="3600" b="1" dirty="0">
              <a:solidFill>
                <a:schemeClr val="bg1"/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46517" y="4836327"/>
            <a:ext cx="24261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Failed to </a:t>
            </a:r>
            <a:r>
              <a:rPr lang="en-US" smtClean="0">
                <a:solidFill>
                  <a:schemeClr val="bg1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recognize employee’s hidden wants and desire</a:t>
            </a:r>
            <a:endParaRPr lang="en-US" dirty="0">
              <a:solidFill>
                <a:schemeClr val="bg1"/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547512" y="4836327"/>
            <a:ext cx="32161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Lack of connection between colleagues and across the hierarchies of an organization</a:t>
            </a:r>
            <a:endParaRPr lang="en-US" dirty="0">
              <a:solidFill>
                <a:schemeClr val="bg1"/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243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93568" y="746350"/>
            <a:ext cx="96872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71BDED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UNIQUE</a:t>
            </a:r>
            <a:r>
              <a:rPr lang="en-US" sz="4800" b="1" dirty="0" smtClean="0">
                <a:solidFill>
                  <a:srgbClr val="73DCEA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 VALUE </a:t>
            </a:r>
            <a:r>
              <a:rPr lang="en-US" sz="4800" b="1" dirty="0" smtClean="0">
                <a:solidFill>
                  <a:srgbClr val="ABE2E9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PREPOSITIONS</a:t>
            </a:r>
            <a:endParaRPr lang="en-US" sz="4800" b="1" dirty="0">
              <a:solidFill>
                <a:srgbClr val="ABE2E9"/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3" name="Oval 2"/>
          <p:cNvSpPr/>
          <p:nvPr/>
        </p:nvSpPr>
        <p:spPr>
          <a:xfrm>
            <a:off x="589503" y="2142309"/>
            <a:ext cx="2414954" cy="2414954"/>
          </a:xfrm>
          <a:prstGeom prst="ellipse">
            <a:avLst/>
          </a:prstGeom>
          <a:solidFill>
            <a:srgbClr val="009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02037" y="2142309"/>
            <a:ext cx="2415600" cy="2415600"/>
          </a:xfrm>
          <a:prstGeom prst="ellipse">
            <a:avLst/>
          </a:prstGeom>
          <a:solidFill>
            <a:srgbClr val="04A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215217" y="2142309"/>
            <a:ext cx="2415671" cy="2415671"/>
          </a:xfrm>
          <a:prstGeom prst="ellipse">
            <a:avLst/>
          </a:prstGeom>
          <a:solidFill>
            <a:srgbClr val="32C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028397" y="2142309"/>
            <a:ext cx="2487708" cy="2487708"/>
          </a:xfrm>
          <a:prstGeom prst="ellipse">
            <a:avLst/>
          </a:prstGeom>
          <a:solidFill>
            <a:srgbClr val="60DF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73490" y="4928944"/>
            <a:ext cx="1846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Connection</a:t>
            </a:r>
            <a:endParaRPr lang="en-US" sz="24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30241" y="4929427"/>
            <a:ext cx="1959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Visualization</a:t>
            </a:r>
            <a:endParaRPr lang="en-US" sz="24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35817" y="4929427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API &amp; ML</a:t>
            </a:r>
            <a:endParaRPr lang="en-US" sz="24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603128" y="4928944"/>
            <a:ext cx="1404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UX &amp; UI</a:t>
            </a:r>
            <a:endParaRPr lang="en-US" sz="24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0893" y="5500788"/>
            <a:ext cx="24261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Establish connection &amp; raise </a:t>
            </a:r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employee’s engagement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22769" y="5500788"/>
            <a:ext cx="1966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Visualization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of </a:t>
            </a:r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big data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88895" y="5500787"/>
            <a:ext cx="241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Use of Microsoft APIs and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m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achine learning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100435" y="5500786"/>
            <a:ext cx="2415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Simple </a:t>
            </a:r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&amp; direct user experience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988" y="2668973"/>
            <a:ext cx="1408742" cy="140874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406" y="2837215"/>
            <a:ext cx="945291" cy="94529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826" y="2904484"/>
            <a:ext cx="878022" cy="8780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973" y="2837215"/>
            <a:ext cx="1150862" cy="115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1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241801" y="-94618"/>
            <a:ext cx="7173594" cy="6989779"/>
            <a:chOff x="2241801" y="-94618"/>
            <a:chExt cx="7173594" cy="6989779"/>
          </a:xfrm>
        </p:grpSpPr>
        <p:sp>
          <p:nvSpPr>
            <p:cNvPr id="22" name="Donut 21"/>
            <p:cNvSpPr/>
            <p:nvPr/>
          </p:nvSpPr>
          <p:spPr>
            <a:xfrm>
              <a:off x="2263081" y="41908"/>
              <a:ext cx="7152314" cy="6853253"/>
            </a:xfrm>
            <a:prstGeom prst="donut">
              <a:avLst>
                <a:gd name="adj" fmla="val 8969"/>
              </a:avLst>
            </a:prstGeom>
            <a:solidFill>
              <a:srgbClr val="0897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241801" y="-94618"/>
              <a:ext cx="3608921" cy="575932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Freeform 27"/>
          <p:cNvSpPr/>
          <p:nvPr/>
        </p:nvSpPr>
        <p:spPr>
          <a:xfrm>
            <a:off x="2182668" y="-10932"/>
            <a:ext cx="7152314" cy="6852066"/>
          </a:xfrm>
          <a:custGeom>
            <a:avLst/>
            <a:gdLst>
              <a:gd name="connsiteX0" fmla="*/ 7136031 w 7152314"/>
              <a:gd name="connsiteY0" fmla="*/ 3103748 h 6852066"/>
              <a:gd name="connsiteX1" fmla="*/ 7147661 w 7152314"/>
              <a:gd name="connsiteY1" fmla="*/ 3250293 h 6852066"/>
              <a:gd name="connsiteX2" fmla="*/ 7152314 w 7152314"/>
              <a:gd name="connsiteY2" fmla="*/ 3426627 h 6852066"/>
              <a:gd name="connsiteX3" fmla="*/ 7147661 w 7152314"/>
              <a:gd name="connsiteY3" fmla="*/ 3602961 h 6852066"/>
              <a:gd name="connsiteX4" fmla="*/ 7136031 w 7152314"/>
              <a:gd name="connsiteY4" fmla="*/ 3749507 h 6852066"/>
              <a:gd name="connsiteX5" fmla="*/ 3576157 w 7152314"/>
              <a:gd name="connsiteY5" fmla="*/ 0 h 6852066"/>
              <a:gd name="connsiteX6" fmla="*/ 6104882 w 7152314"/>
              <a:gd name="connsiteY6" fmla="*/ 1003636 h 6852066"/>
              <a:gd name="connsiteX7" fmla="*/ 6255277 w 7152314"/>
              <a:gd name="connsiteY7" fmla="*/ 1162193 h 6852066"/>
              <a:gd name="connsiteX8" fmla="*/ 5326719 w 7152314"/>
              <a:gd name="connsiteY8" fmla="*/ 1162193 h 6852066"/>
              <a:gd name="connsiteX9" fmla="*/ 5231954 w 7152314"/>
              <a:gd name="connsiteY9" fmla="*/ 1094907 h 6852066"/>
              <a:gd name="connsiteX10" fmla="*/ 3576157 w 7152314"/>
              <a:gd name="connsiteY10" fmla="*/ 614669 h 6852066"/>
              <a:gd name="connsiteX11" fmla="*/ 614668 w 7152314"/>
              <a:gd name="connsiteY11" fmla="*/ 3426627 h 6852066"/>
              <a:gd name="connsiteX12" fmla="*/ 3273362 w 7152314"/>
              <a:gd name="connsiteY12" fmla="*/ 6224066 h 6852066"/>
              <a:gd name="connsiteX13" fmla="*/ 3527110 w 7152314"/>
              <a:gd name="connsiteY13" fmla="*/ 6236232 h 6852066"/>
              <a:gd name="connsiteX14" fmla="*/ 3527110 w 7152314"/>
              <a:gd name="connsiteY14" fmla="*/ 6852066 h 6852066"/>
              <a:gd name="connsiteX15" fmla="*/ 3392129 w 7152314"/>
              <a:gd name="connsiteY15" fmla="*/ 6848796 h 6852066"/>
              <a:gd name="connsiteX16" fmla="*/ 0 w 7152314"/>
              <a:gd name="connsiteY16" fmla="*/ 3426627 h 6852066"/>
              <a:gd name="connsiteX17" fmla="*/ 3576157 w 7152314"/>
              <a:gd name="connsiteY17" fmla="*/ 0 h 6852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152314" h="6852066">
                <a:moveTo>
                  <a:pt x="7136031" y="3103748"/>
                </a:moveTo>
                <a:lnTo>
                  <a:pt x="7147661" y="3250293"/>
                </a:lnTo>
                <a:cubicBezTo>
                  <a:pt x="7150750" y="3308697"/>
                  <a:pt x="7152314" y="3367487"/>
                  <a:pt x="7152314" y="3426627"/>
                </a:cubicBezTo>
                <a:cubicBezTo>
                  <a:pt x="7152314" y="3485767"/>
                  <a:pt x="7150750" y="3544557"/>
                  <a:pt x="7147661" y="3602961"/>
                </a:cubicBezTo>
                <a:lnTo>
                  <a:pt x="7136031" y="3749507"/>
                </a:lnTo>
                <a:close/>
                <a:moveTo>
                  <a:pt x="3576157" y="0"/>
                </a:moveTo>
                <a:cubicBezTo>
                  <a:pt x="4563686" y="0"/>
                  <a:pt x="5457725" y="383538"/>
                  <a:pt x="6104882" y="1003636"/>
                </a:cubicBezTo>
                <a:lnTo>
                  <a:pt x="6255277" y="1162193"/>
                </a:lnTo>
                <a:lnTo>
                  <a:pt x="5326719" y="1162193"/>
                </a:lnTo>
                <a:lnTo>
                  <a:pt x="5231954" y="1094907"/>
                </a:lnTo>
                <a:cubicBezTo>
                  <a:pt x="4759297" y="791710"/>
                  <a:pt x="4189502" y="614669"/>
                  <a:pt x="3576157" y="614669"/>
                </a:cubicBezTo>
                <a:cubicBezTo>
                  <a:pt x="1940572" y="614669"/>
                  <a:pt x="614668" y="1873625"/>
                  <a:pt x="614668" y="3426627"/>
                </a:cubicBezTo>
                <a:cubicBezTo>
                  <a:pt x="614668" y="4882566"/>
                  <a:pt x="1780014" y="6080066"/>
                  <a:pt x="3273362" y="6224066"/>
                </a:cubicBezTo>
                <a:lnTo>
                  <a:pt x="3527110" y="6236232"/>
                </a:lnTo>
                <a:lnTo>
                  <a:pt x="3527110" y="6852066"/>
                </a:lnTo>
                <a:lnTo>
                  <a:pt x="3392129" y="6848796"/>
                </a:lnTo>
                <a:cubicBezTo>
                  <a:pt x="1502595" y="6757020"/>
                  <a:pt x="0" y="5259961"/>
                  <a:pt x="0" y="3426627"/>
                </a:cubicBezTo>
                <a:cubicBezTo>
                  <a:pt x="0" y="1534153"/>
                  <a:pt x="1601100" y="0"/>
                  <a:pt x="3576157" y="0"/>
                </a:cubicBezTo>
                <a:close/>
              </a:path>
            </a:pathLst>
          </a:custGeom>
          <a:solidFill>
            <a:srgbClr val="3AC3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55578"/>
          <a:stretch/>
        </p:blipFill>
        <p:spPr>
          <a:xfrm>
            <a:off x="3112635" y="3421984"/>
            <a:ext cx="2887073" cy="58260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55578"/>
          <a:stretch/>
        </p:blipFill>
        <p:spPr>
          <a:xfrm>
            <a:off x="5838876" y="-2083754"/>
            <a:ext cx="2887073" cy="58260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3465" y="4062575"/>
            <a:ext cx="2565411" cy="45448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28"/>
          <a:stretch/>
        </p:blipFill>
        <p:spPr>
          <a:xfrm>
            <a:off x="6015076" y="-1428380"/>
            <a:ext cx="2556397" cy="4486642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 rot="16200000">
            <a:off x="7865446" y="2682315"/>
            <a:ext cx="817633" cy="4390939"/>
          </a:xfrm>
          <a:prstGeom prst="roundRect">
            <a:avLst>
              <a:gd name="adj" fmla="val 30403"/>
            </a:avLst>
          </a:prstGeom>
          <a:solidFill>
            <a:srgbClr val="0897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 rot="16200000">
            <a:off x="5832960" y="4714802"/>
            <a:ext cx="817634" cy="325966"/>
          </a:xfrm>
          <a:prstGeom prst="roundRect">
            <a:avLst>
              <a:gd name="adj" fmla="val 45539"/>
            </a:avLst>
          </a:prstGeom>
          <a:solidFill>
            <a:srgbClr val="055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9"/>
          <p:cNvSpPr/>
          <p:nvPr/>
        </p:nvSpPr>
        <p:spPr>
          <a:xfrm rot="5400000">
            <a:off x="6471862" y="4793179"/>
            <a:ext cx="817636" cy="169211"/>
          </a:xfrm>
          <a:prstGeom prst="triangle">
            <a:avLst/>
          </a:prstGeom>
          <a:solidFill>
            <a:srgbClr val="055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rot="16200000">
            <a:off x="6131510" y="4585460"/>
            <a:ext cx="817635" cy="584647"/>
          </a:xfrm>
          <a:prstGeom prst="rect">
            <a:avLst/>
          </a:prstGeom>
          <a:solidFill>
            <a:srgbClr val="055A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011297" y="4646950"/>
            <a:ext cx="3193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Bing Web Search API</a:t>
            </a:r>
            <a:endParaRPr lang="en-US" sz="2400" b="1" dirty="0">
              <a:solidFill>
                <a:schemeClr val="bg1"/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14" name="Rounded Rectangle 13"/>
          <p:cNvSpPr/>
          <p:nvPr/>
        </p:nvSpPr>
        <p:spPr>
          <a:xfrm rot="5400000">
            <a:off x="2570771" y="-1293672"/>
            <a:ext cx="817633" cy="5602336"/>
          </a:xfrm>
          <a:prstGeom prst="roundRect">
            <a:avLst>
              <a:gd name="adj" fmla="val 30403"/>
            </a:avLst>
          </a:prstGeom>
          <a:solidFill>
            <a:srgbClr val="3AC3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riangle 14"/>
          <p:cNvSpPr/>
          <p:nvPr/>
        </p:nvSpPr>
        <p:spPr>
          <a:xfrm rot="16200000">
            <a:off x="4533475" y="1422890"/>
            <a:ext cx="817636" cy="169211"/>
          </a:xfrm>
          <a:prstGeom prst="triangle">
            <a:avLst/>
          </a:prstGeom>
          <a:solidFill>
            <a:srgbClr val="149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5400000">
            <a:off x="4910404" y="1215173"/>
            <a:ext cx="817635" cy="584647"/>
          </a:xfrm>
          <a:prstGeom prst="rect">
            <a:avLst/>
          </a:prstGeom>
          <a:solidFill>
            <a:srgbClr val="149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 rot="5400000">
            <a:off x="5202729" y="1344513"/>
            <a:ext cx="817634" cy="325966"/>
          </a:xfrm>
          <a:prstGeom prst="roundRect">
            <a:avLst>
              <a:gd name="adj" fmla="val 45539"/>
            </a:avLst>
          </a:prstGeom>
          <a:solidFill>
            <a:srgbClr val="149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65948" y="1223816"/>
            <a:ext cx="46442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chemeClr val="bg1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Azure </a:t>
            </a:r>
            <a:r>
              <a:rPr lang="en-US" sz="2400" b="1" dirty="0" smtClean="0">
                <a:solidFill>
                  <a:schemeClr val="bg1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Machine Learning Studio</a:t>
            </a:r>
            <a:endParaRPr lang="en-US" sz="2400" b="1" dirty="0">
              <a:solidFill>
                <a:schemeClr val="bg1"/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08905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95" b="5517"/>
          <a:stretch/>
        </p:blipFill>
        <p:spPr>
          <a:xfrm>
            <a:off x="0" y="2121717"/>
            <a:ext cx="6338455" cy="30408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b="5454"/>
          <a:stretch/>
        </p:blipFill>
        <p:spPr>
          <a:xfrm>
            <a:off x="6062080" y="2121717"/>
            <a:ext cx="6338455" cy="30467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0614" y="784450"/>
            <a:ext cx="116429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71BDED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MICROSOFT </a:t>
            </a:r>
            <a:r>
              <a:rPr lang="en-US" sz="3600" b="1" dirty="0" smtClean="0">
                <a:solidFill>
                  <a:srgbClr val="73DCEA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AZURE </a:t>
            </a:r>
            <a:r>
              <a:rPr lang="en-US" sz="3600" b="1" dirty="0" smtClean="0">
                <a:solidFill>
                  <a:srgbClr val="ABE2E9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MACHINE LEARNING STUDIO</a:t>
            </a:r>
            <a:endParaRPr lang="en-US" sz="3600" b="1" dirty="0">
              <a:solidFill>
                <a:srgbClr val="ABE2E9"/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915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93568" y="746350"/>
            <a:ext cx="96872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71BDED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UNIQUE</a:t>
            </a:r>
            <a:r>
              <a:rPr lang="en-US" sz="4800" b="1" dirty="0" smtClean="0">
                <a:solidFill>
                  <a:srgbClr val="73DCEA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 VALUE </a:t>
            </a:r>
            <a:r>
              <a:rPr lang="en-US" sz="4800" b="1" dirty="0" smtClean="0">
                <a:solidFill>
                  <a:srgbClr val="ABE2E9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PREPOSITIONS</a:t>
            </a:r>
            <a:endParaRPr lang="en-US" sz="4800" b="1" dirty="0">
              <a:solidFill>
                <a:srgbClr val="ABE2E9"/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3" name="Oval 2"/>
          <p:cNvSpPr/>
          <p:nvPr/>
        </p:nvSpPr>
        <p:spPr>
          <a:xfrm>
            <a:off x="589503" y="2142309"/>
            <a:ext cx="2414954" cy="2414954"/>
          </a:xfrm>
          <a:prstGeom prst="ellipse">
            <a:avLst/>
          </a:prstGeom>
          <a:solidFill>
            <a:srgbClr val="009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02037" y="2142309"/>
            <a:ext cx="2415600" cy="2415600"/>
          </a:xfrm>
          <a:prstGeom prst="ellipse">
            <a:avLst/>
          </a:prstGeom>
          <a:solidFill>
            <a:srgbClr val="04A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215217" y="2142309"/>
            <a:ext cx="2415671" cy="2415671"/>
          </a:xfrm>
          <a:prstGeom prst="ellipse">
            <a:avLst/>
          </a:prstGeom>
          <a:solidFill>
            <a:srgbClr val="32C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028397" y="2142309"/>
            <a:ext cx="2487708" cy="2487708"/>
          </a:xfrm>
          <a:prstGeom prst="ellipse">
            <a:avLst/>
          </a:prstGeom>
          <a:solidFill>
            <a:srgbClr val="60DF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73490" y="4928944"/>
            <a:ext cx="1846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Connection</a:t>
            </a:r>
            <a:endParaRPr lang="en-US" sz="24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30241" y="4929427"/>
            <a:ext cx="1959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Visualization</a:t>
            </a:r>
            <a:endParaRPr lang="en-US" sz="24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35817" y="4929427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API &amp; ML</a:t>
            </a:r>
            <a:endParaRPr lang="en-US" sz="24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603128" y="4928944"/>
            <a:ext cx="1404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UX &amp; UI</a:t>
            </a:r>
            <a:endParaRPr lang="en-US" sz="24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0893" y="5500788"/>
            <a:ext cx="24261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Establish connection &amp; raise </a:t>
            </a:r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employee’s engagement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22769" y="5500788"/>
            <a:ext cx="1966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Visualization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of </a:t>
            </a:r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big data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88895" y="5500787"/>
            <a:ext cx="241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Use of Microsoft APIs and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m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achine learning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100435" y="5500786"/>
            <a:ext cx="2415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Simple </a:t>
            </a:r>
            <a:r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&amp; direct user experience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988" y="2668973"/>
            <a:ext cx="1408742" cy="140874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406" y="2837215"/>
            <a:ext cx="945291" cy="94529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826" y="2904484"/>
            <a:ext cx="878022" cy="87802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973" y="2837215"/>
            <a:ext cx="1150862" cy="115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614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20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86FF">
                  <a:alpha val="69804"/>
                </a:srgbClr>
              </a:gs>
              <a:gs pos="71000">
                <a:srgbClr val="90A5F1">
                  <a:alpha val="69804"/>
                </a:srgbClr>
              </a:gs>
              <a:gs pos="47000">
                <a:srgbClr val="71BDED">
                  <a:alpha val="69804"/>
                </a:srgbClr>
              </a:gs>
              <a:gs pos="100000">
                <a:srgbClr val="AC71FA">
                  <a:alpha val="69804"/>
                </a:srgbClr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17877" y="3429000"/>
            <a:ext cx="650530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000" b="1" dirty="0" smtClean="0">
                <a:solidFill>
                  <a:schemeClr val="bg1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We POLL people</a:t>
            </a:r>
          </a:p>
          <a:p>
            <a:pPr algn="r"/>
            <a:r>
              <a:rPr lang="en-US" sz="6000" b="1" dirty="0" smtClean="0">
                <a:solidFill>
                  <a:schemeClr val="bg1"/>
                </a:solidFill>
                <a:latin typeface="Tsukushi A Round Gothic" charset="-128"/>
                <a:ea typeface="Tsukushi A Round Gothic" charset="-128"/>
                <a:cs typeface="Tsukushi A Round Gothic" charset="-128"/>
              </a:rPr>
              <a:t>CLOSER.</a:t>
            </a:r>
            <a:endParaRPr lang="en-US" sz="6000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72" y="382247"/>
            <a:ext cx="3096857" cy="156563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49061" y="2644170"/>
            <a:ext cx="93647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0" dirty="0" smtClean="0">
                <a:solidFill>
                  <a:schemeClr val="bg1"/>
                </a:solidFill>
              </a:rPr>
              <a:t>“</a:t>
            </a:r>
            <a:endParaRPr lang="en-US" sz="1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09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695</TotalTime>
  <Words>110</Words>
  <Application>Microsoft Macintosh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Tsukushi A Round Gothic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Ching SZE-TO</dc:creator>
  <cp:lastModifiedBy>Ching SZE-TO</cp:lastModifiedBy>
  <cp:revision>17</cp:revision>
  <dcterms:created xsi:type="dcterms:W3CDTF">2017-10-21T16:51:13Z</dcterms:created>
  <dcterms:modified xsi:type="dcterms:W3CDTF">2017-10-22T04:26:48Z</dcterms:modified>
</cp:coreProperties>
</file>

<file path=docProps/thumbnail.jpeg>
</file>